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61" r:id="rId5"/>
    <p:sldId id="272" r:id="rId6"/>
    <p:sldId id="274" r:id="rId7"/>
    <p:sldId id="273" r:id="rId8"/>
    <p:sldId id="269" r:id="rId9"/>
    <p:sldId id="262" r:id="rId10"/>
    <p:sldId id="263" r:id="rId11"/>
    <p:sldId id="275" r:id="rId12"/>
    <p:sldId id="266" r:id="rId13"/>
    <p:sldId id="268" r:id="rId14"/>
    <p:sldId id="26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28.11.2025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Bookman Old Style" pitchFamily="18" charset="0"/>
              </a:rPr>
              <a:t>Организованная </a:t>
            </a:r>
            <a:r>
              <a:rPr lang="ru-RU" dirty="0">
                <a:latin typeface="Bookman Old Style" pitchFamily="18" charset="0"/>
              </a:rPr>
              <a:t>деятельность через разные виды детской деятельности в средней группе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>
                <a:latin typeface="Bookman Old Style" pitchFamily="18" charset="0"/>
              </a:rPr>
              <a:t>ГККП «Ясли-сад «Ласточка»</a:t>
            </a:r>
          </a:p>
          <a:p>
            <a:r>
              <a:rPr lang="ru-RU" dirty="0" smtClean="0">
                <a:latin typeface="Bookman Old Style" pitchFamily="18" charset="0"/>
              </a:rPr>
              <a:t>Воспитатели средней группы </a:t>
            </a:r>
          </a:p>
          <a:p>
            <a:r>
              <a:rPr lang="ru-RU" dirty="0" err="1" smtClean="0">
                <a:latin typeface="Bookman Old Style" pitchFamily="18" charset="0"/>
              </a:rPr>
              <a:t>Фатхулисламова</a:t>
            </a:r>
            <a:r>
              <a:rPr lang="ru-RU" dirty="0" smtClean="0">
                <a:latin typeface="Bookman Old Style" pitchFamily="18" charset="0"/>
              </a:rPr>
              <a:t> Р.К.</a:t>
            </a:r>
          </a:p>
          <a:p>
            <a:r>
              <a:rPr lang="ru-RU" dirty="0" err="1" smtClean="0">
                <a:latin typeface="Bookman Old Style" pitchFamily="18" charset="0"/>
              </a:rPr>
              <a:t>Ешманова</a:t>
            </a:r>
            <a:r>
              <a:rPr lang="ru-RU" dirty="0" smtClean="0">
                <a:latin typeface="Bookman Old Style" pitchFamily="18" charset="0"/>
              </a:rPr>
              <a:t> К.А.</a:t>
            </a:r>
            <a:endParaRPr lang="ru-RU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12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132857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</a:t>
            </a:r>
            <a:r>
              <a:rPr lang="ru-RU" dirty="0" smtClean="0"/>
              <a:t>ворческая </a:t>
            </a:r>
            <a:r>
              <a:rPr lang="ru-RU" dirty="0" smtClean="0"/>
              <a:t>деятельность</a:t>
            </a:r>
            <a:endParaRPr lang="ru-RU" dirty="0"/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5045174" cy="267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194" y="3517106"/>
            <a:ext cx="4103687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108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5976664" cy="3395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28" y="3284984"/>
            <a:ext cx="5869980" cy="330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96552" y="620688"/>
            <a:ext cx="3183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Организованная деятельность</a:t>
            </a:r>
          </a:p>
          <a:p>
            <a:pPr algn="ctr"/>
            <a:r>
              <a:rPr lang="ru-RU" dirty="0" smtClean="0"/>
              <a:t> Развитие речи</a:t>
            </a:r>
          </a:p>
          <a:p>
            <a:pPr algn="ctr"/>
            <a:r>
              <a:rPr lang="ru-RU" dirty="0" smtClean="0"/>
              <a:t>«Профессии»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9783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9234" y="67419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Трудовая </a:t>
            </a:r>
            <a:r>
              <a:rPr lang="ru-RU" dirty="0" smtClean="0"/>
              <a:t>деятельность: Уход за комнатными растениями </a:t>
            </a:r>
            <a:endParaRPr lang="ru-RU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9026"/>
            <a:ext cx="8324020" cy="468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089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2"/>
          <a:stretch/>
        </p:blipFill>
        <p:spPr bwMode="auto">
          <a:xfrm>
            <a:off x="683568" y="548680"/>
            <a:ext cx="444562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66984"/>
            <a:ext cx="5459420" cy="307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4128" y="1379518"/>
            <a:ext cx="2701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 Разнообразная </a:t>
            </a:r>
          </a:p>
          <a:p>
            <a:r>
              <a:rPr lang="ru-RU" dirty="0"/>
              <a:t>и</a:t>
            </a:r>
            <a:r>
              <a:rPr lang="ru-RU" dirty="0" smtClean="0"/>
              <a:t>гровая </a:t>
            </a:r>
            <a:r>
              <a:rPr lang="ru-RU" dirty="0" smtClean="0"/>
              <a:t>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840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2236" y="404664"/>
            <a:ext cx="74888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Организованная деятельность через разнообразные виды детской активности</a:t>
            </a:r>
          </a:p>
          <a:p>
            <a:pPr algn="ctr"/>
            <a:r>
              <a:rPr lang="ru-RU" dirty="0"/>
              <a:t>в средней группе обеспечивает гармоничное развитие ребёнка, поддерживает</a:t>
            </a:r>
          </a:p>
          <a:p>
            <a:pPr algn="ctr"/>
            <a:r>
              <a:rPr lang="ru-RU" dirty="0"/>
              <a:t>его интересы и способствует успешной социализации.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60848"/>
            <a:ext cx="6919496" cy="461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7008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259632" y="2492896"/>
            <a:ext cx="6037009" cy="339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19675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Организованная деятельность проводиться с детьми 3-4 лет в игровой  деятельности, к каждому индивидуальный подход, проходит в позитивной эмоциональной среде</a:t>
            </a:r>
          </a:p>
        </p:txBody>
      </p:sp>
    </p:spTree>
    <p:extLst>
      <p:ext uri="{BB962C8B-B14F-4D97-AF65-F5344CB8AC3E}">
        <p14:creationId xmlns:p14="http://schemas.microsoft.com/office/powerpoint/2010/main" val="324398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Физическое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развитие осуществляется ежедневно в игровой форме и через организованную деятельность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учетом индивидуальных особенностей детей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50"/>
          <a:stretch/>
        </p:blipFill>
        <p:spPr bwMode="auto">
          <a:xfrm>
            <a:off x="899592" y="2348880"/>
            <a:ext cx="5976664" cy="386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2308" y="2749404"/>
            <a:ext cx="20882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Организованная деятельность Физическое воспитание. Упражнение: Катание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029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799288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коммуникативных навыков осуществляется ежедневно в игровой форме и через организованные деятельности по развитию речи, художественной литературе и казахскому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языку.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5923517" cy="333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35077" y="2924944"/>
            <a:ext cx="2125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/>
              <a:t> Қазақ </a:t>
            </a:r>
            <a:r>
              <a:rPr lang="kk-KZ" dirty="0"/>
              <a:t>тілі </a:t>
            </a:r>
            <a:endParaRPr lang="ru-RU" dirty="0" smtClean="0"/>
          </a:p>
          <a:p>
            <a:r>
              <a:rPr lang="kk-KZ" dirty="0" smtClean="0"/>
              <a:t>Тақырып: </a:t>
            </a:r>
            <a:r>
              <a:rPr lang="ru-RU" dirty="0" err="1" smtClean="0"/>
              <a:t>Түстер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385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5846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творческих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навыков, исследовательской деятельности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детей осуществляются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через организованные деятельности по рисованию, лепке, аппликации, конструированию,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музыке в игровом формате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47" y="2348880"/>
            <a:ext cx="6048673" cy="340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16216" y="3356992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Организованная деятельность</a:t>
            </a:r>
          </a:p>
          <a:p>
            <a:pPr algn="ctr"/>
            <a:r>
              <a:rPr lang="ru-RU" dirty="0" smtClean="0"/>
              <a:t>  Лепка</a:t>
            </a:r>
          </a:p>
          <a:p>
            <a:pPr algn="ctr"/>
            <a:r>
              <a:rPr lang="ru-RU" dirty="0" smtClean="0"/>
              <a:t>«</a:t>
            </a:r>
            <a:r>
              <a:rPr lang="ru-RU" dirty="0" smtClean="0"/>
              <a:t>Цветик-</a:t>
            </a:r>
            <a:r>
              <a:rPr lang="ru-RU" dirty="0" err="1" smtClean="0"/>
              <a:t>семицветик</a:t>
            </a:r>
            <a:r>
              <a:rPr lang="ru-RU" dirty="0" smtClean="0"/>
              <a:t>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675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1092" y="1124744"/>
            <a:ext cx="46207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оциально-эмоциональные навыки  проходят так же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ежедневно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через ознакомление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 окружающим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миром в игровой форме.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5"/>
            <a:ext cx="3438382" cy="485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64088" y="5550612"/>
            <a:ext cx="3352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Организованная деятельность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Ознакомление с окружающим миром. «Природные явления»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34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614468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12976"/>
            <a:ext cx="5927304" cy="333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429224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Организованная деятельность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Конструирование «Замок»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8224" y="1052736"/>
            <a:ext cx="2128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Организованная деятельность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Музыка танцы «Гномы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845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062" y="1556792"/>
            <a:ext cx="3073400" cy="47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27" y="332656"/>
            <a:ext cx="5204486" cy="292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28" y="3487529"/>
            <a:ext cx="5272548" cy="296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60629" y="248196"/>
            <a:ext cx="3309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Исследовательская </a:t>
            </a:r>
            <a:r>
              <a:rPr lang="ru-RU" dirty="0" smtClean="0"/>
              <a:t>деятельность:</a:t>
            </a:r>
            <a:endParaRPr lang="ru-RU" dirty="0" smtClean="0"/>
          </a:p>
          <a:p>
            <a:pPr algn="ctr"/>
            <a:r>
              <a:rPr lang="ru-RU" dirty="0"/>
              <a:t>о</a:t>
            </a:r>
            <a:r>
              <a:rPr lang="ru-RU" dirty="0" smtClean="0"/>
              <a:t>пыты </a:t>
            </a:r>
            <a:r>
              <a:rPr lang="ru-RU" dirty="0" smtClean="0"/>
              <a:t>с камнями, водой, песком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469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95" r="-2143" b="5979"/>
          <a:stretch/>
        </p:blipFill>
        <p:spPr bwMode="auto">
          <a:xfrm>
            <a:off x="179512" y="476672"/>
            <a:ext cx="5110513" cy="395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17032"/>
            <a:ext cx="5080746" cy="285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3470" y="4788768"/>
            <a:ext cx="358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Развитие речи: Театрализованная деятельность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240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1279</TotalTime>
  <Words>230</Words>
  <Application>Microsoft Office PowerPoint</Application>
  <PresentationFormat>Экран (4:3)</PresentationFormat>
  <Paragraphs>35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Открытая</vt:lpstr>
      <vt:lpstr>Организованная деятельность через разные виды детской деятельности в средней группе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Организованная деятельность через разные виды детской деятельности в средней группе</dc:title>
  <dc:creator>User</dc:creator>
  <cp:lastModifiedBy>User</cp:lastModifiedBy>
  <cp:revision>29</cp:revision>
  <dcterms:created xsi:type="dcterms:W3CDTF">2025-11-24T15:24:26Z</dcterms:created>
  <dcterms:modified xsi:type="dcterms:W3CDTF">2025-11-28T05:23:06Z</dcterms:modified>
</cp:coreProperties>
</file>